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22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ype="http://schemas.openxmlformats.org/officeDocument/2006/relationships/presProps" Target="presProps.xml"/>  <Relationship Id="rId19" Type="http://schemas.openxmlformats.org/officeDocument/2006/relationships/viewProps" Target="viewProps.xml"/>  <Relationship Id="rId20" Type="http://schemas.openxmlformats.org/officeDocument/2006/relationships/theme" Target="theme/theme1.xml"/>  <Relationship Id="rId21" Type="http://schemas.openxmlformats.org/officeDocument/2006/relationships/tableStyles" Target="tableStyles.xml"/>  <Relationship Id="rId2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a5eae1-7f3d-4204-98b6-d00aacd10d9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9f90829-0b6b-4a88-b7e5-b49d4a0df5a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2c39108-8d92-4227-b156-4190f853ae8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144a4ab-1dc9-4bcf-bdc9-d4311900138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53dcb6c-f5a6-443a-87b1-c02f733a639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a97c197-2a37-48b9-aaf3-dda062046ad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0e0b992-6f3b-4e9d-ab17-2c1374f79c6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fbdb47d-47a5-442f-b829-70825801663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f72c595-7a2d-4c64-9692-ba3142605eb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84ae94-a658-4fa8-ab64-f61c45a23de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26606d1-5db8-4d8b-b28d-d52ae933f0c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e3fbfec-a1e1-4ccf-8d48-afc49b7e5d2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c3ee851-cc0a-4010-9149-583871c8074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4586528-37c5-4dd9-8a6c-1c2191a59dc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0aafc24-f260-460e-a9e2-ac239c07b19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bce45b5-938f-4dab-bda5-159ec7595ab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2023-02-15T20:22:21.182Z</dcterms:created>
  <dcterms:modified xsi:type="dcterms:W3CDTF">2023-02-15T20:22:21.182Z</dcterms:modified>
</cp:coreProperties>
</file>